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19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B3612E-007F-4511-805E-D3A2014C384B}" v="52" dt="2020-08-10T09:59:10.4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NE GASPARD" userId="aee8e509df2c7058" providerId="LiveId" clId="{98B3612E-007F-4511-805E-D3A2014C384B}"/>
    <pc:docChg chg="undo redo custSel addSld delSld modSld">
      <pc:chgData name="ALINE GASPARD" userId="aee8e509df2c7058" providerId="LiveId" clId="{98B3612E-007F-4511-805E-D3A2014C384B}" dt="2020-08-10T10:00:42.074" v="1322" actId="1076"/>
      <pc:docMkLst>
        <pc:docMk/>
      </pc:docMkLst>
      <pc:sldChg chg="del">
        <pc:chgData name="ALINE GASPARD" userId="aee8e509df2c7058" providerId="LiveId" clId="{98B3612E-007F-4511-805E-D3A2014C384B}" dt="2020-08-10T07:41:37.788" v="1" actId="47"/>
        <pc:sldMkLst>
          <pc:docMk/>
          <pc:sldMk cId="1942017590" sldId="257"/>
        </pc:sldMkLst>
      </pc:sldChg>
      <pc:sldChg chg="modSp mod">
        <pc:chgData name="ALINE GASPARD" userId="aee8e509df2c7058" providerId="LiveId" clId="{98B3612E-007F-4511-805E-D3A2014C384B}" dt="2020-08-10T09:31:31.284" v="1141" actId="207"/>
        <pc:sldMkLst>
          <pc:docMk/>
          <pc:sldMk cId="965863294" sldId="258"/>
        </pc:sldMkLst>
        <pc:spChg chg="mod">
          <ac:chgData name="ALINE GASPARD" userId="aee8e509df2c7058" providerId="LiveId" clId="{98B3612E-007F-4511-805E-D3A2014C384B}" dt="2020-08-10T09:31:31.284" v="1141" actId="207"/>
          <ac:spMkLst>
            <pc:docMk/>
            <pc:sldMk cId="965863294" sldId="258"/>
            <ac:spMk id="2" creationId="{567ED18E-EAED-425F-A980-FED60D0E2E0B}"/>
          </ac:spMkLst>
        </pc:spChg>
      </pc:sldChg>
      <pc:sldChg chg="addSp delSp modSp new mod">
        <pc:chgData name="ALINE GASPARD" userId="aee8e509df2c7058" providerId="LiveId" clId="{98B3612E-007F-4511-805E-D3A2014C384B}" dt="2020-08-10T09:03:08.136" v="777" actId="1076"/>
        <pc:sldMkLst>
          <pc:docMk/>
          <pc:sldMk cId="913718358" sldId="259"/>
        </pc:sldMkLst>
        <pc:spChg chg="add mod">
          <ac:chgData name="ALINE GASPARD" userId="aee8e509df2c7058" providerId="LiveId" clId="{98B3612E-007F-4511-805E-D3A2014C384B}" dt="2020-08-10T07:51:26.104" v="189" actId="404"/>
          <ac:spMkLst>
            <pc:docMk/>
            <pc:sldMk cId="913718358" sldId="259"/>
            <ac:spMk id="2" creationId="{F464B7C0-2E7B-40BF-B22B-C248BCB3D606}"/>
          </ac:spMkLst>
        </pc:spChg>
        <pc:spChg chg="add del mod">
          <ac:chgData name="ALINE GASPARD" userId="aee8e509df2c7058" providerId="LiveId" clId="{98B3612E-007F-4511-805E-D3A2014C384B}" dt="2020-08-10T07:48:21.436" v="78"/>
          <ac:spMkLst>
            <pc:docMk/>
            <pc:sldMk cId="913718358" sldId="259"/>
            <ac:spMk id="4" creationId="{1ACA02C3-BE83-490D-B187-54616E0318CC}"/>
          </ac:spMkLst>
        </pc:spChg>
        <pc:spChg chg="add mod">
          <ac:chgData name="ALINE GASPARD" userId="aee8e509df2c7058" providerId="LiveId" clId="{98B3612E-007F-4511-805E-D3A2014C384B}" dt="2020-08-10T07:48:29.676" v="79"/>
          <ac:spMkLst>
            <pc:docMk/>
            <pc:sldMk cId="913718358" sldId="259"/>
            <ac:spMk id="5" creationId="{4462118A-EAFF-4784-A5B6-A2B9532BDE90}"/>
          </ac:spMkLst>
        </pc:spChg>
        <pc:spChg chg="add mod">
          <ac:chgData name="ALINE GASPARD" userId="aee8e509df2c7058" providerId="LiveId" clId="{98B3612E-007F-4511-805E-D3A2014C384B}" dt="2020-08-10T08:06:05.675" v="270" actId="20577"/>
          <ac:spMkLst>
            <pc:docMk/>
            <pc:sldMk cId="913718358" sldId="259"/>
            <ac:spMk id="6" creationId="{2ECAE589-1EC6-4630-A01F-553CE6CFC37B}"/>
          </ac:spMkLst>
        </pc:spChg>
        <pc:spChg chg="add mod">
          <ac:chgData name="ALINE GASPARD" userId="aee8e509df2c7058" providerId="LiveId" clId="{98B3612E-007F-4511-805E-D3A2014C384B}" dt="2020-08-10T08:04:59.411" v="260" actId="207"/>
          <ac:spMkLst>
            <pc:docMk/>
            <pc:sldMk cId="913718358" sldId="259"/>
            <ac:spMk id="8" creationId="{DCC667B6-2B3E-408D-A49F-63CB4D7FAB6D}"/>
          </ac:spMkLst>
        </pc:spChg>
        <pc:spChg chg="add mod">
          <ac:chgData name="ALINE GASPARD" userId="aee8e509df2c7058" providerId="LiveId" clId="{98B3612E-007F-4511-805E-D3A2014C384B}" dt="2020-08-10T09:03:03.256" v="776" actId="1076"/>
          <ac:spMkLst>
            <pc:docMk/>
            <pc:sldMk cId="913718358" sldId="259"/>
            <ac:spMk id="10" creationId="{2F49FD69-7550-4AAF-A69A-6A73E5EE83B2}"/>
          </ac:spMkLst>
        </pc:spChg>
        <pc:spChg chg="add del mod">
          <ac:chgData name="ALINE GASPARD" userId="aee8e509df2c7058" providerId="LiveId" clId="{98B3612E-007F-4511-805E-D3A2014C384B}" dt="2020-08-10T08:11:30.408" v="286"/>
          <ac:spMkLst>
            <pc:docMk/>
            <pc:sldMk cId="913718358" sldId="259"/>
            <ac:spMk id="11" creationId="{C0416B27-3527-4833-906B-875EDCF23978}"/>
          </ac:spMkLst>
        </pc:spChg>
        <pc:spChg chg="add mod">
          <ac:chgData name="ALINE GASPARD" userId="aee8e509df2c7058" providerId="LiveId" clId="{98B3612E-007F-4511-805E-D3A2014C384B}" dt="2020-08-10T09:02:59.486" v="775" actId="1076"/>
          <ac:spMkLst>
            <pc:docMk/>
            <pc:sldMk cId="913718358" sldId="259"/>
            <ac:spMk id="16" creationId="{AF507789-5D59-4EEC-ABDB-88E31C23CAF8}"/>
          </ac:spMkLst>
        </pc:spChg>
        <pc:picChg chg="add mod">
          <ac:chgData name="ALINE GASPARD" userId="aee8e509df2c7058" providerId="LiveId" clId="{98B3612E-007F-4511-805E-D3A2014C384B}" dt="2020-08-10T08:04:45.202" v="259" actId="1076"/>
          <ac:picMkLst>
            <pc:docMk/>
            <pc:sldMk cId="913718358" sldId="259"/>
            <ac:picMk id="3" creationId="{793CC76E-96C5-44D0-AEED-9D122325289A}"/>
          </ac:picMkLst>
        </pc:picChg>
        <pc:picChg chg="add mod">
          <ac:chgData name="ALINE GASPARD" userId="aee8e509df2c7058" providerId="LiveId" clId="{98B3612E-007F-4511-805E-D3A2014C384B}" dt="2020-08-10T09:03:08.136" v="777" actId="1076"/>
          <ac:picMkLst>
            <pc:docMk/>
            <pc:sldMk cId="913718358" sldId="259"/>
            <ac:picMk id="12" creationId="{E5F53E95-420A-4D93-8401-DA6EEBEDBEBE}"/>
          </ac:picMkLst>
        </pc:picChg>
        <pc:picChg chg="add del mod">
          <ac:chgData name="ALINE GASPARD" userId="aee8e509df2c7058" providerId="LiveId" clId="{98B3612E-007F-4511-805E-D3A2014C384B}" dt="2020-08-10T08:13:50.822" v="292" actId="931"/>
          <ac:picMkLst>
            <pc:docMk/>
            <pc:sldMk cId="913718358" sldId="259"/>
            <ac:picMk id="14" creationId="{1AB3D61D-38E9-47F1-87FC-AF23E25ACE0F}"/>
          </ac:picMkLst>
        </pc:picChg>
      </pc:sldChg>
      <pc:sldChg chg="addSp delSp modSp add mod">
        <pc:chgData name="ALINE GASPARD" userId="aee8e509df2c7058" providerId="LiveId" clId="{98B3612E-007F-4511-805E-D3A2014C384B}" dt="2020-08-10T09:02:50.924" v="774" actId="1076"/>
        <pc:sldMkLst>
          <pc:docMk/>
          <pc:sldMk cId="4246225264" sldId="260"/>
        </pc:sldMkLst>
        <pc:spChg chg="mod">
          <ac:chgData name="ALINE GASPARD" userId="aee8e509df2c7058" providerId="LiveId" clId="{98B3612E-007F-4511-805E-D3A2014C384B}" dt="2020-08-10T09:02:46.871" v="773" actId="1076"/>
          <ac:spMkLst>
            <pc:docMk/>
            <pc:sldMk cId="4246225264" sldId="260"/>
            <ac:spMk id="6" creationId="{2ECAE589-1EC6-4630-A01F-553CE6CFC37B}"/>
          </ac:spMkLst>
        </pc:spChg>
        <pc:spChg chg="mod">
          <ac:chgData name="ALINE GASPARD" userId="aee8e509df2c7058" providerId="LiveId" clId="{98B3612E-007F-4511-805E-D3A2014C384B}" dt="2020-08-10T09:02:44.015" v="772" actId="1076"/>
          <ac:spMkLst>
            <pc:docMk/>
            <pc:sldMk cId="4246225264" sldId="260"/>
            <ac:spMk id="8" creationId="{DCC667B6-2B3E-408D-A49F-63CB4D7FAB6D}"/>
          </ac:spMkLst>
        </pc:spChg>
        <pc:spChg chg="add del mod">
          <ac:chgData name="ALINE GASPARD" userId="aee8e509df2c7058" providerId="LiveId" clId="{98B3612E-007F-4511-805E-D3A2014C384B}" dt="2020-08-10T09:02:36.248" v="770" actId="478"/>
          <ac:spMkLst>
            <pc:docMk/>
            <pc:sldMk cId="4246225264" sldId="260"/>
            <ac:spMk id="9" creationId="{C932FA06-52DC-47CE-BB65-1CFAE27BCD85}"/>
          </ac:spMkLst>
        </pc:spChg>
        <pc:spChg chg="del mod">
          <ac:chgData name="ALINE GASPARD" userId="aee8e509df2c7058" providerId="LiveId" clId="{98B3612E-007F-4511-805E-D3A2014C384B}" dt="2020-08-10T08:48:05.097" v="610" actId="478"/>
          <ac:spMkLst>
            <pc:docMk/>
            <pc:sldMk cId="4246225264" sldId="260"/>
            <ac:spMk id="10" creationId="{2F49FD69-7550-4AAF-A69A-6A73E5EE83B2}"/>
          </ac:spMkLst>
        </pc:spChg>
        <pc:spChg chg="add del mod">
          <ac:chgData name="ALINE GASPARD" userId="aee8e509df2c7058" providerId="LiveId" clId="{98B3612E-007F-4511-805E-D3A2014C384B}" dt="2020-08-10T09:02:40.002" v="771" actId="478"/>
          <ac:spMkLst>
            <pc:docMk/>
            <pc:sldMk cId="4246225264" sldId="260"/>
            <ac:spMk id="11" creationId="{0454957D-A7A5-4292-A805-D7C25F0C4504}"/>
          </ac:spMkLst>
        </pc:spChg>
        <pc:spChg chg="del">
          <ac:chgData name="ALINE GASPARD" userId="aee8e509df2c7058" providerId="LiveId" clId="{98B3612E-007F-4511-805E-D3A2014C384B}" dt="2020-08-10T08:48:08.861" v="611" actId="478"/>
          <ac:spMkLst>
            <pc:docMk/>
            <pc:sldMk cId="4246225264" sldId="260"/>
            <ac:spMk id="16" creationId="{AF507789-5D59-4EEC-ABDB-88E31C23CAF8}"/>
          </ac:spMkLst>
        </pc:spChg>
        <pc:picChg chg="del">
          <ac:chgData name="ALINE GASPARD" userId="aee8e509df2c7058" providerId="LiveId" clId="{98B3612E-007F-4511-805E-D3A2014C384B}" dt="2020-08-10T08:46:07.557" v="595" actId="478"/>
          <ac:picMkLst>
            <pc:docMk/>
            <pc:sldMk cId="4246225264" sldId="260"/>
            <ac:picMk id="3" creationId="{793CC76E-96C5-44D0-AEED-9D122325289A}"/>
          </ac:picMkLst>
        </pc:picChg>
        <pc:picChg chg="add mod">
          <ac:chgData name="ALINE GASPARD" userId="aee8e509df2c7058" providerId="LiveId" clId="{98B3612E-007F-4511-805E-D3A2014C384B}" dt="2020-08-10T09:02:50.924" v="774" actId="1076"/>
          <ac:picMkLst>
            <pc:docMk/>
            <pc:sldMk cId="4246225264" sldId="260"/>
            <ac:picMk id="7" creationId="{89EC62AF-F457-4246-B865-6E67AFA1C9D7}"/>
          </ac:picMkLst>
        </pc:picChg>
        <pc:picChg chg="del">
          <ac:chgData name="ALINE GASPARD" userId="aee8e509df2c7058" providerId="LiveId" clId="{98B3612E-007F-4511-805E-D3A2014C384B}" dt="2020-08-10T08:48:20.217" v="612" actId="478"/>
          <ac:picMkLst>
            <pc:docMk/>
            <pc:sldMk cId="4246225264" sldId="260"/>
            <ac:picMk id="12" creationId="{E5F53E95-420A-4D93-8401-DA6EEBEDBEBE}"/>
          </ac:picMkLst>
        </pc:picChg>
      </pc:sldChg>
      <pc:sldChg chg="addSp delSp modSp add mod">
        <pc:chgData name="ALINE GASPARD" userId="aee8e509df2c7058" providerId="LiveId" clId="{98B3612E-007F-4511-805E-D3A2014C384B}" dt="2020-08-10T09:28:55.676" v="988" actId="1076"/>
        <pc:sldMkLst>
          <pc:docMk/>
          <pc:sldMk cId="1587777040" sldId="261"/>
        </pc:sldMkLst>
        <pc:spChg chg="del">
          <ac:chgData name="ALINE GASPARD" userId="aee8e509df2c7058" providerId="LiveId" clId="{98B3612E-007F-4511-805E-D3A2014C384B}" dt="2020-08-10T09:03:21.261" v="779" actId="478"/>
          <ac:spMkLst>
            <pc:docMk/>
            <pc:sldMk cId="1587777040" sldId="261"/>
            <ac:spMk id="6" creationId="{2ECAE589-1EC6-4630-A01F-553CE6CFC37B}"/>
          </ac:spMkLst>
        </pc:spChg>
        <pc:spChg chg="del">
          <ac:chgData name="ALINE GASPARD" userId="aee8e509df2c7058" providerId="LiveId" clId="{98B3612E-007F-4511-805E-D3A2014C384B}" dt="2020-08-10T09:03:18.066" v="778" actId="478"/>
          <ac:spMkLst>
            <pc:docMk/>
            <pc:sldMk cId="1587777040" sldId="261"/>
            <ac:spMk id="8" creationId="{DCC667B6-2B3E-408D-A49F-63CB4D7FAB6D}"/>
          </ac:spMkLst>
        </pc:spChg>
        <pc:spChg chg="mod">
          <ac:chgData name="ALINE GASPARD" userId="aee8e509df2c7058" providerId="LiveId" clId="{98B3612E-007F-4511-805E-D3A2014C384B}" dt="2020-08-10T09:28:38.842" v="984" actId="1076"/>
          <ac:spMkLst>
            <pc:docMk/>
            <pc:sldMk cId="1587777040" sldId="261"/>
            <ac:spMk id="9" creationId="{C932FA06-52DC-47CE-BB65-1CFAE27BCD85}"/>
          </ac:spMkLst>
        </pc:spChg>
        <pc:spChg chg="add mod">
          <ac:chgData name="ALINE GASPARD" userId="aee8e509df2c7058" providerId="LiveId" clId="{98B3612E-007F-4511-805E-D3A2014C384B}" dt="2020-08-10T09:28:47.028" v="986" actId="1076"/>
          <ac:spMkLst>
            <pc:docMk/>
            <pc:sldMk cId="1587777040" sldId="261"/>
            <ac:spMk id="10" creationId="{CF52C30B-C74B-4E45-AEEC-B51ED8C23685}"/>
          </ac:spMkLst>
        </pc:spChg>
        <pc:spChg chg="mod">
          <ac:chgData name="ALINE GASPARD" userId="aee8e509df2c7058" providerId="LiveId" clId="{98B3612E-007F-4511-805E-D3A2014C384B}" dt="2020-08-10T09:28:42.865" v="985" actId="1076"/>
          <ac:spMkLst>
            <pc:docMk/>
            <pc:sldMk cId="1587777040" sldId="261"/>
            <ac:spMk id="11" creationId="{0454957D-A7A5-4292-A805-D7C25F0C4504}"/>
          </ac:spMkLst>
        </pc:spChg>
        <pc:spChg chg="add mod">
          <ac:chgData name="ALINE GASPARD" userId="aee8e509df2c7058" providerId="LiveId" clId="{98B3612E-007F-4511-805E-D3A2014C384B}" dt="2020-08-10T09:28:50.040" v="987" actId="1076"/>
          <ac:spMkLst>
            <pc:docMk/>
            <pc:sldMk cId="1587777040" sldId="261"/>
            <ac:spMk id="14" creationId="{7F66F2D8-98F6-4183-AFF3-92A58D6442AD}"/>
          </ac:spMkLst>
        </pc:spChg>
        <pc:picChg chg="add mod">
          <ac:chgData name="ALINE GASPARD" userId="aee8e509df2c7058" providerId="LiveId" clId="{98B3612E-007F-4511-805E-D3A2014C384B}" dt="2020-08-10T09:23:53.155" v="955" actId="1076"/>
          <ac:picMkLst>
            <pc:docMk/>
            <pc:sldMk cId="1587777040" sldId="261"/>
            <ac:picMk id="4" creationId="{B641EFA9-4440-4BF2-A2E9-C61D53D77F17}"/>
          </ac:picMkLst>
        </pc:picChg>
        <pc:picChg chg="del">
          <ac:chgData name="ALINE GASPARD" userId="aee8e509df2c7058" providerId="LiveId" clId="{98B3612E-007F-4511-805E-D3A2014C384B}" dt="2020-08-10T09:03:48.187" v="783" actId="478"/>
          <ac:picMkLst>
            <pc:docMk/>
            <pc:sldMk cId="1587777040" sldId="261"/>
            <ac:picMk id="7" creationId="{89EC62AF-F457-4246-B865-6E67AFA1C9D7}"/>
          </ac:picMkLst>
        </pc:picChg>
        <pc:picChg chg="add mod">
          <ac:chgData name="ALINE GASPARD" userId="aee8e509df2c7058" providerId="LiveId" clId="{98B3612E-007F-4511-805E-D3A2014C384B}" dt="2020-08-10T09:28:55.676" v="988" actId="1076"/>
          <ac:picMkLst>
            <pc:docMk/>
            <pc:sldMk cId="1587777040" sldId="261"/>
            <ac:picMk id="16" creationId="{B0B73A9D-8151-481C-BFC3-98D8B981B356}"/>
          </ac:picMkLst>
        </pc:picChg>
      </pc:sldChg>
      <pc:sldChg chg="addSp delSp modSp add mod">
        <pc:chgData name="ALINE GASPARD" userId="aee8e509df2c7058" providerId="LiveId" clId="{98B3612E-007F-4511-805E-D3A2014C384B}" dt="2020-08-10T10:00:42.074" v="1322" actId="1076"/>
        <pc:sldMkLst>
          <pc:docMk/>
          <pc:sldMk cId="1860160123" sldId="262"/>
        </pc:sldMkLst>
        <pc:spChg chg="mod">
          <ac:chgData name="ALINE GASPARD" userId="aee8e509df2c7058" providerId="LiveId" clId="{98B3612E-007F-4511-805E-D3A2014C384B}" dt="2020-08-10T10:00:36.468" v="1321" actId="1076"/>
          <ac:spMkLst>
            <pc:docMk/>
            <pc:sldMk cId="1860160123" sldId="262"/>
            <ac:spMk id="9" creationId="{C932FA06-52DC-47CE-BB65-1CFAE27BCD85}"/>
          </ac:spMkLst>
        </pc:spChg>
        <pc:spChg chg="del">
          <ac:chgData name="ALINE GASPARD" userId="aee8e509df2c7058" providerId="LiveId" clId="{98B3612E-007F-4511-805E-D3A2014C384B}" dt="2020-08-10T09:56:09.460" v="1284" actId="478"/>
          <ac:spMkLst>
            <pc:docMk/>
            <pc:sldMk cId="1860160123" sldId="262"/>
            <ac:spMk id="10" creationId="{CF52C30B-C74B-4E45-AEEC-B51ED8C23685}"/>
          </ac:spMkLst>
        </pc:spChg>
        <pc:spChg chg="del mod">
          <ac:chgData name="ALINE GASPARD" userId="aee8e509df2c7058" providerId="LiveId" clId="{98B3612E-007F-4511-805E-D3A2014C384B}" dt="2020-08-10T09:56:55.231" v="1292" actId="478"/>
          <ac:spMkLst>
            <pc:docMk/>
            <pc:sldMk cId="1860160123" sldId="262"/>
            <ac:spMk id="11" creationId="{0454957D-A7A5-4292-A805-D7C25F0C4504}"/>
          </ac:spMkLst>
        </pc:spChg>
        <pc:spChg chg="del">
          <ac:chgData name="ALINE GASPARD" userId="aee8e509df2c7058" providerId="LiveId" clId="{98B3612E-007F-4511-805E-D3A2014C384B}" dt="2020-08-10T09:56:14.552" v="1285" actId="478"/>
          <ac:spMkLst>
            <pc:docMk/>
            <pc:sldMk cId="1860160123" sldId="262"/>
            <ac:spMk id="14" creationId="{7F66F2D8-98F6-4183-AFF3-92A58D6442AD}"/>
          </ac:spMkLst>
        </pc:spChg>
        <pc:spChg chg="add mod">
          <ac:chgData name="ALINE GASPARD" userId="aee8e509df2c7058" providerId="LiveId" clId="{98B3612E-007F-4511-805E-D3A2014C384B}" dt="2020-08-10T10:00:32.055" v="1320" actId="1076"/>
          <ac:spMkLst>
            <pc:docMk/>
            <pc:sldMk cId="1860160123" sldId="262"/>
            <ac:spMk id="15" creationId="{D47E0E1F-D703-442F-8B2E-06AB764F0874}"/>
          </ac:spMkLst>
        </pc:spChg>
        <pc:picChg chg="del">
          <ac:chgData name="ALINE GASPARD" userId="aee8e509df2c7058" providerId="LiveId" clId="{98B3612E-007F-4511-805E-D3A2014C384B}" dt="2020-08-10T09:52:25.019" v="1265" actId="478"/>
          <ac:picMkLst>
            <pc:docMk/>
            <pc:sldMk cId="1860160123" sldId="262"/>
            <ac:picMk id="4" creationId="{B641EFA9-4440-4BF2-A2E9-C61D53D77F17}"/>
          </ac:picMkLst>
        </pc:picChg>
        <pc:picChg chg="add del mod">
          <ac:chgData name="ALINE GASPARD" userId="aee8e509df2c7058" providerId="LiveId" clId="{98B3612E-007F-4511-805E-D3A2014C384B}" dt="2020-08-10T09:54:38.458" v="1275" actId="478"/>
          <ac:picMkLst>
            <pc:docMk/>
            <pc:sldMk cId="1860160123" sldId="262"/>
            <ac:picMk id="6" creationId="{01F400F7-42F8-4B0A-B912-30FE82CD6BD5}"/>
          </ac:picMkLst>
        </pc:picChg>
        <pc:picChg chg="add mod">
          <ac:chgData name="ALINE GASPARD" userId="aee8e509df2c7058" providerId="LiveId" clId="{98B3612E-007F-4511-805E-D3A2014C384B}" dt="2020-08-10T10:00:42.074" v="1322" actId="1076"/>
          <ac:picMkLst>
            <pc:docMk/>
            <pc:sldMk cId="1860160123" sldId="262"/>
            <ac:picMk id="8" creationId="{10673C56-5FC6-47AE-BD5B-77CA14AC06EF}"/>
          </ac:picMkLst>
        </pc:picChg>
        <pc:picChg chg="del">
          <ac:chgData name="ALINE GASPARD" userId="aee8e509df2c7058" providerId="LiveId" clId="{98B3612E-007F-4511-805E-D3A2014C384B}" dt="2020-08-10T09:56:18.390" v="1286" actId="478"/>
          <ac:picMkLst>
            <pc:docMk/>
            <pc:sldMk cId="1860160123" sldId="262"/>
            <ac:picMk id="16" creationId="{B0B73A9D-8151-481C-BFC3-98D8B981B356}"/>
          </ac:picMkLst>
        </pc:picChg>
      </pc:sldChg>
      <pc:sldChg chg="new del">
        <pc:chgData name="ALINE GASPARD" userId="aee8e509df2c7058" providerId="LiveId" clId="{98B3612E-007F-4511-805E-D3A2014C384B}" dt="2020-08-10T09:50:35.400" v="1143" actId="47"/>
        <pc:sldMkLst>
          <pc:docMk/>
          <pc:sldMk cId="2482455849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ontact@epaie-expert.f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signe, alimentation&#10;&#10;Description générée automatiquement">
            <a:extLst>
              <a:ext uri="{FF2B5EF4-FFF2-40B4-BE49-F238E27FC236}">
                <a16:creationId xmlns:a16="http://schemas.microsoft.com/office/drawing/2014/main" id="{F728AA48-7200-4A1E-873C-209573A285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19281" t="9091" r="10621"/>
          <a:stretch/>
        </p:blipFill>
        <p:spPr>
          <a:xfrm>
            <a:off x="4306947" y="-8467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effectLst>
            <a:glow rad="152400">
              <a:schemeClr val="accent1">
                <a:alpha val="56000"/>
              </a:schemeClr>
            </a:glow>
            <a:softEdge rad="38100"/>
          </a:effec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67ED18E-EAED-425F-A980-FED60D0E2E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5113" y="1776413"/>
            <a:ext cx="4973497" cy="3176587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9D19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AIDE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L’EMBAUCHE EMPLOI JEUNES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37FFE35-8339-4BDD-BFDB-F05383382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526846"/>
            <a:ext cx="6269469" cy="422068"/>
          </a:xfrm>
        </p:spPr>
        <p:txBody>
          <a:bodyPr>
            <a:normAutofit/>
          </a:bodyPr>
          <a:lstStyle/>
          <a:p>
            <a:pPr algn="l"/>
            <a:r>
              <a:rPr lang="fr-FR" sz="1600" dirty="0">
                <a:solidFill>
                  <a:schemeClr val="accent2">
                    <a:lumMod val="75000"/>
                  </a:schemeClr>
                </a:solidFill>
              </a:rPr>
              <a:t>Aline GASPARD </a:t>
            </a:r>
            <a:r>
              <a:rPr lang="fr-FR" sz="1600" dirty="0">
                <a:solidFill>
                  <a:srgbClr val="0070C0"/>
                </a:solidFill>
              </a:rPr>
              <a:t>société </a:t>
            </a:r>
            <a:r>
              <a:rPr lang="fr-FR" sz="1600" dirty="0">
                <a:solidFill>
                  <a:srgbClr val="9D1984"/>
                </a:solidFill>
              </a:rPr>
              <a:t>E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</a:rPr>
              <a:t>PAIE</a:t>
            </a:r>
            <a:r>
              <a:rPr lang="fr-FR" sz="1600" dirty="0">
                <a:solidFill>
                  <a:srgbClr val="0070C0"/>
                </a:solidFill>
              </a:rPr>
              <a:t> Expert de la Paie</a:t>
            </a:r>
          </a:p>
          <a:p>
            <a:endParaRPr lang="fr-FR" sz="16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69739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464B7C0-2E7B-40BF-B22B-C248BCB3D606}"/>
              </a:ext>
            </a:extLst>
          </p:cNvPr>
          <p:cNvSpPr txBox="1"/>
          <p:nvPr/>
        </p:nvSpPr>
        <p:spPr>
          <a:xfrm>
            <a:off x="375920" y="121920"/>
            <a:ext cx="9286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fr-FR" sz="3600" b="1" dirty="0">
                <a:solidFill>
                  <a:srgbClr val="9D19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Aide </a:t>
            </a:r>
            <a:r>
              <a:rPr lang="fr-FR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à l’embauche pour un jeune de moins de 26 ans 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93CC76E-96C5-44D0-AEED-9D1223252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7294"/>
            <a:ext cx="2011680" cy="1461670"/>
          </a:xfrm>
          <a:prstGeom prst="rect">
            <a:avLst/>
          </a:prstGeom>
        </p:spPr>
      </p:pic>
      <p:sp>
        <p:nvSpPr>
          <p:cNvPr id="5" name="Sous-titre 2">
            <a:extLst>
              <a:ext uri="{FF2B5EF4-FFF2-40B4-BE49-F238E27FC236}">
                <a16:creationId xmlns:a16="http://schemas.microsoft.com/office/drawing/2014/main" id="{4462118A-EAFF-4784-A5B6-A2B9532BDE90}"/>
              </a:ext>
            </a:extLst>
          </p:cNvPr>
          <p:cNvSpPr txBox="1">
            <a:spLocks/>
          </p:cNvSpPr>
          <p:nvPr/>
        </p:nvSpPr>
        <p:spPr>
          <a:xfrm>
            <a:off x="0" y="6526846"/>
            <a:ext cx="6269469" cy="42206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>
                <a:solidFill>
                  <a:schemeClr val="accent2">
                    <a:lumMod val="75000"/>
                  </a:schemeClr>
                </a:solidFill>
              </a:rPr>
              <a:t>Aline GASPARD </a:t>
            </a:r>
            <a:r>
              <a:rPr lang="fr-FR" sz="1600">
                <a:solidFill>
                  <a:srgbClr val="0070C0"/>
                </a:solidFill>
              </a:rPr>
              <a:t>société </a:t>
            </a:r>
            <a:r>
              <a:rPr lang="fr-FR" sz="1600">
                <a:solidFill>
                  <a:srgbClr val="9D1984"/>
                </a:solidFill>
              </a:rPr>
              <a:t>E</a:t>
            </a:r>
            <a:r>
              <a:rPr lang="fr-FR" sz="1600">
                <a:solidFill>
                  <a:schemeClr val="accent2">
                    <a:lumMod val="75000"/>
                  </a:schemeClr>
                </a:solidFill>
              </a:rPr>
              <a:t>PAIE</a:t>
            </a:r>
            <a:r>
              <a:rPr lang="fr-FR" sz="1600">
                <a:solidFill>
                  <a:srgbClr val="0070C0"/>
                </a:solidFill>
              </a:rPr>
              <a:t> Expert de la Paie</a:t>
            </a:r>
          </a:p>
          <a:p>
            <a:endParaRPr lang="fr-FR" sz="16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ECAE589-1EC6-4630-A01F-553CE6CFC37B}"/>
              </a:ext>
            </a:extLst>
          </p:cNvPr>
          <p:cNvSpPr txBox="1"/>
          <p:nvPr/>
        </p:nvSpPr>
        <p:spPr>
          <a:xfrm>
            <a:off x="2113280" y="1847294"/>
            <a:ext cx="7477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9D1984"/>
                </a:solidFill>
              </a:rPr>
              <a:t>Quelles sont les employeurs concernés ?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CC667B6-2B3E-408D-A49F-63CB4D7FAB6D}"/>
              </a:ext>
            </a:extLst>
          </p:cNvPr>
          <p:cNvSpPr txBox="1"/>
          <p:nvPr/>
        </p:nvSpPr>
        <p:spPr>
          <a:xfrm>
            <a:off x="2113280" y="2305595"/>
            <a:ext cx="7477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■ Les entreprises et associations</a:t>
            </a:r>
          </a:p>
          <a:p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■ Sont exclus : les établissements publics administratifs, les établissements publics industriels et commerciaux et les sociétés d’économie mixte, ainsi que les particuliers employeurs.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F49FD69-7550-4AAF-A69A-6A73E5EE83B2}"/>
              </a:ext>
            </a:extLst>
          </p:cNvPr>
          <p:cNvSpPr txBox="1"/>
          <p:nvPr/>
        </p:nvSpPr>
        <p:spPr>
          <a:xfrm>
            <a:off x="2113280" y="3886426"/>
            <a:ext cx="7477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9D1984"/>
                </a:solidFill>
              </a:rPr>
              <a:t>Quelles sont les salariés concernés ?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5F53E95-420A-4D93-8401-DA6EEBEDBE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LineDrawing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7752" y="4071092"/>
            <a:ext cx="827198" cy="1423549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AF507789-5D59-4EEC-ABDB-88E31C23CAF8}"/>
              </a:ext>
            </a:extLst>
          </p:cNvPr>
          <p:cNvSpPr txBox="1"/>
          <p:nvPr/>
        </p:nvSpPr>
        <p:spPr>
          <a:xfrm>
            <a:off x="2113280" y="4339978"/>
            <a:ext cx="7477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■ Chaque jeune de moins de 26 ans quel que soit leur niveau de diplôme. </a:t>
            </a:r>
          </a:p>
          <a:p>
            <a:r>
              <a:rPr lang="fr-FR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Cette condition d’âge est appréciée à la date de conclusion du contrat.</a:t>
            </a:r>
          </a:p>
          <a:p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■ CDD d’au </a:t>
            </a:r>
            <a:r>
              <a:rPr lang="fr-FR" sz="1600" b="1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moins trois mois 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</a:t>
            </a:r>
            <a:r>
              <a:rPr lang="fr-FR" sz="1600" b="1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CDI conclus </a:t>
            </a:r>
            <a:r>
              <a:rPr lang="fr-FR" sz="1600" b="1" i="1" dirty="0">
                <a:solidFill>
                  <a:srgbClr val="9D198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entre le 01/08/2020 et le 31/01/2021 </a:t>
            </a:r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fr-FR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contrat soit à temps complet ou partiel</a:t>
            </a:r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■ Dont la rémunération est </a:t>
            </a:r>
            <a:r>
              <a:rPr lang="fr-FR" sz="1600" b="1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inférieure ou égale à 2 Smic horaire </a:t>
            </a:r>
            <a:r>
              <a:rPr lang="fr-FR" sz="1600" b="1" i="1" dirty="0">
                <a:solidFill>
                  <a:srgbClr val="9D198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soit 20,30 € brut.</a:t>
            </a:r>
          </a:p>
          <a:p>
            <a:endParaRPr lang="fr-FR" sz="1600" i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718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464B7C0-2E7B-40BF-B22B-C248BCB3D606}"/>
              </a:ext>
            </a:extLst>
          </p:cNvPr>
          <p:cNvSpPr txBox="1"/>
          <p:nvPr/>
        </p:nvSpPr>
        <p:spPr>
          <a:xfrm>
            <a:off x="375920" y="121920"/>
            <a:ext cx="9286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fr-FR" sz="3600" b="1" dirty="0">
                <a:solidFill>
                  <a:srgbClr val="9D19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Aide </a:t>
            </a:r>
            <a:r>
              <a:rPr lang="fr-FR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à l’embauche pour un jeune de moins de 26 ans 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4462118A-EAFF-4784-A5B6-A2B9532BDE90}"/>
              </a:ext>
            </a:extLst>
          </p:cNvPr>
          <p:cNvSpPr txBox="1">
            <a:spLocks/>
          </p:cNvSpPr>
          <p:nvPr/>
        </p:nvSpPr>
        <p:spPr>
          <a:xfrm>
            <a:off x="0" y="6526846"/>
            <a:ext cx="6269469" cy="42206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>
                <a:solidFill>
                  <a:schemeClr val="accent2">
                    <a:lumMod val="75000"/>
                  </a:schemeClr>
                </a:solidFill>
              </a:rPr>
              <a:t>Aline GASPARD </a:t>
            </a:r>
            <a:r>
              <a:rPr lang="fr-FR" sz="1600">
                <a:solidFill>
                  <a:srgbClr val="0070C0"/>
                </a:solidFill>
              </a:rPr>
              <a:t>société </a:t>
            </a:r>
            <a:r>
              <a:rPr lang="fr-FR" sz="1600">
                <a:solidFill>
                  <a:srgbClr val="9D1984"/>
                </a:solidFill>
              </a:rPr>
              <a:t>E</a:t>
            </a:r>
            <a:r>
              <a:rPr lang="fr-FR" sz="1600">
                <a:solidFill>
                  <a:schemeClr val="accent2">
                    <a:lumMod val="75000"/>
                  </a:schemeClr>
                </a:solidFill>
              </a:rPr>
              <a:t>PAIE</a:t>
            </a:r>
            <a:r>
              <a:rPr lang="fr-FR" sz="1600">
                <a:solidFill>
                  <a:srgbClr val="0070C0"/>
                </a:solidFill>
              </a:rPr>
              <a:t> Expert de la Paie</a:t>
            </a:r>
          </a:p>
          <a:p>
            <a:endParaRPr lang="fr-FR" sz="16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ECAE589-1EC6-4630-A01F-553CE6CFC37B}"/>
              </a:ext>
            </a:extLst>
          </p:cNvPr>
          <p:cNvSpPr txBox="1"/>
          <p:nvPr/>
        </p:nvSpPr>
        <p:spPr>
          <a:xfrm>
            <a:off x="2113280" y="2113994"/>
            <a:ext cx="7477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9D1984"/>
                </a:solidFill>
              </a:rPr>
              <a:t>Quelles sont les conditions ?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CC667B6-2B3E-408D-A49F-63CB4D7FAB6D}"/>
              </a:ext>
            </a:extLst>
          </p:cNvPr>
          <p:cNvSpPr txBox="1"/>
          <p:nvPr/>
        </p:nvSpPr>
        <p:spPr>
          <a:xfrm>
            <a:off x="2113280" y="2655123"/>
            <a:ext cx="74777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■ Être à jour des cotisations sociales </a:t>
            </a:r>
          </a:p>
          <a:p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■ L’employeur ne doit pas avoir procédé, </a:t>
            </a:r>
            <a:r>
              <a:rPr lang="fr-FR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depuis le 1er janvier 2020, à </a:t>
            </a:r>
            <a:r>
              <a:rPr lang="fr-FR" sz="1600" b="1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licenciement pour motif économique</a:t>
            </a:r>
            <a:r>
              <a:rPr lang="fr-FR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sur le poste concerné par l’aide.</a:t>
            </a:r>
          </a:p>
          <a:p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■ Le salarié ne doit pas avoir appartenu à l’effectif de l’employeur à compter du 1er août 2020 au titre d’un contrat n’ouvrant pas droit à l’aide.</a:t>
            </a:r>
          </a:p>
          <a:p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■ </a:t>
            </a:r>
            <a:r>
              <a:rPr lang="fr-FR" sz="1600" b="0" i="0" dirty="0">
                <a:solidFill>
                  <a:srgbClr val="0070C0"/>
                </a:solidFill>
                <a:effectLst/>
                <a:latin typeface="Source Sans Pro" panose="020B0503030403020204" pitchFamily="34" charset="0"/>
              </a:rPr>
              <a:t>Ne pas bénéficier d'une autre aide de l'Etat pour </a:t>
            </a:r>
            <a:r>
              <a:rPr lang="fr-FR" sz="1600" b="1" i="0" dirty="0">
                <a:solidFill>
                  <a:srgbClr val="0070C0"/>
                </a:solidFill>
                <a:effectLst/>
                <a:latin typeface="Source Sans Pro" panose="020B0503030403020204" pitchFamily="34" charset="0"/>
              </a:rPr>
              <a:t>cette même embauche</a:t>
            </a:r>
            <a:r>
              <a:rPr lang="fr-FR" sz="1600" b="0" i="0" dirty="0">
                <a:solidFill>
                  <a:srgbClr val="0070C0"/>
                </a:solidFill>
                <a:effectLst/>
                <a:latin typeface="Source Sans Pro" panose="020B0503030403020204" pitchFamily="34" charset="0"/>
              </a:rPr>
              <a:t>.</a:t>
            </a:r>
          </a:p>
          <a:p>
            <a:r>
              <a:rPr lang="fr-FR" sz="1600" i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 exemple, l’aide n’est pas cumulable avec les aides à l’embauche en contrat d’apprentissage ou en contrat de professionnalisation.</a:t>
            </a:r>
          </a:p>
        </p:txBody>
      </p:sp>
      <p:pic>
        <p:nvPicPr>
          <p:cNvPr id="7" name="Graphique 6" descr="Liste de contrôle">
            <a:extLst>
              <a:ext uri="{FF2B5EF4-FFF2-40B4-BE49-F238E27FC236}">
                <a16:creationId xmlns:a16="http://schemas.microsoft.com/office/drawing/2014/main" id="{89EC62AF-F457-4246-B865-6E67AFA1C9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6798" y="2767119"/>
            <a:ext cx="1471506" cy="147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225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464B7C0-2E7B-40BF-B22B-C248BCB3D606}"/>
              </a:ext>
            </a:extLst>
          </p:cNvPr>
          <p:cNvSpPr txBox="1"/>
          <p:nvPr/>
        </p:nvSpPr>
        <p:spPr>
          <a:xfrm>
            <a:off x="375920" y="121920"/>
            <a:ext cx="9286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fr-FR" sz="3600" b="1" dirty="0">
                <a:solidFill>
                  <a:srgbClr val="9D19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Aide </a:t>
            </a:r>
            <a:r>
              <a:rPr lang="fr-FR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à l’embauche pour un jeune de moins de 26 ans 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4462118A-EAFF-4784-A5B6-A2B9532BDE90}"/>
              </a:ext>
            </a:extLst>
          </p:cNvPr>
          <p:cNvSpPr txBox="1">
            <a:spLocks/>
          </p:cNvSpPr>
          <p:nvPr/>
        </p:nvSpPr>
        <p:spPr>
          <a:xfrm>
            <a:off x="0" y="6526846"/>
            <a:ext cx="6269469" cy="42206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>
                <a:solidFill>
                  <a:schemeClr val="accent2">
                    <a:lumMod val="75000"/>
                  </a:schemeClr>
                </a:solidFill>
              </a:rPr>
              <a:t>Aline GASPARD </a:t>
            </a:r>
            <a:r>
              <a:rPr lang="fr-FR" sz="1600">
                <a:solidFill>
                  <a:srgbClr val="0070C0"/>
                </a:solidFill>
              </a:rPr>
              <a:t>société </a:t>
            </a:r>
            <a:r>
              <a:rPr lang="fr-FR" sz="1600">
                <a:solidFill>
                  <a:srgbClr val="9D1984"/>
                </a:solidFill>
              </a:rPr>
              <a:t>E</a:t>
            </a:r>
            <a:r>
              <a:rPr lang="fr-FR" sz="1600">
                <a:solidFill>
                  <a:schemeClr val="accent2">
                    <a:lumMod val="75000"/>
                  </a:schemeClr>
                </a:solidFill>
              </a:rPr>
              <a:t>PAIE</a:t>
            </a:r>
            <a:r>
              <a:rPr lang="fr-FR" sz="1600">
                <a:solidFill>
                  <a:srgbClr val="0070C0"/>
                </a:solidFill>
              </a:rPr>
              <a:t> Expert de la Paie</a:t>
            </a:r>
          </a:p>
          <a:p>
            <a:endParaRPr lang="fr-FR" sz="16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932FA06-52DC-47CE-BB65-1CFAE27BCD85}"/>
              </a:ext>
            </a:extLst>
          </p:cNvPr>
          <p:cNvSpPr txBox="1"/>
          <p:nvPr/>
        </p:nvSpPr>
        <p:spPr>
          <a:xfrm>
            <a:off x="2113280" y="1973758"/>
            <a:ext cx="7477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9D1984"/>
                </a:solidFill>
              </a:rPr>
              <a:t>Quel est le montant et la périodicité de versement de l’aide ?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454957D-A7A5-4292-A805-D7C25F0C4504}"/>
              </a:ext>
            </a:extLst>
          </p:cNvPr>
          <p:cNvSpPr txBox="1"/>
          <p:nvPr/>
        </p:nvSpPr>
        <p:spPr>
          <a:xfrm>
            <a:off x="2113280" y="2468769"/>
            <a:ext cx="74777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■ L’aide est </a:t>
            </a:r>
            <a:r>
              <a:rPr lang="fr-FR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due à compter du 1er jour d’exécution du contrat de travail</a:t>
            </a:r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sous réserve que le salarié soit maintenu dans l’effectif de l’employeur pendant au moins 3 mois à compter du 1er jour d’exécution du contrat.</a:t>
            </a:r>
          </a:p>
          <a:p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■ </a:t>
            </a:r>
            <a:r>
              <a:rPr lang="fr-FR" sz="1600" b="1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Versement trimestriel par l’ASP, </a:t>
            </a:r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à raison de </a:t>
            </a:r>
            <a:r>
              <a:rPr lang="fr-FR" sz="1600" b="1" dirty="0">
                <a:solidFill>
                  <a:srgbClr val="9D198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1 000 € maximum</a:t>
            </a:r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1600" b="1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dans la limite d’un an. </a:t>
            </a:r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montant maximum de l’aide pour un même salarié est donc de</a:t>
            </a:r>
            <a:r>
              <a:rPr lang="fr-FR" sz="1600" b="1" i="1" dirty="0">
                <a:solidFill>
                  <a:srgbClr val="9D198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4 000 €</a:t>
            </a:r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■ </a:t>
            </a:r>
            <a:r>
              <a:rPr lang="fr-FR" sz="1600" b="1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montant de l’aide est proratisé en fonction de la quotité de temps de travail du salarié et de la durée effective du contrat de travail.</a:t>
            </a:r>
          </a:p>
        </p:txBody>
      </p:sp>
      <p:pic>
        <p:nvPicPr>
          <p:cNvPr id="4" name="Graphique 3" descr="Pièces">
            <a:extLst>
              <a:ext uri="{FF2B5EF4-FFF2-40B4-BE49-F238E27FC236}">
                <a16:creationId xmlns:a16="http://schemas.microsoft.com/office/drawing/2014/main" id="{B641EFA9-4440-4BF2-A2E9-C61D53D77F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5944" y="2590861"/>
            <a:ext cx="1164645" cy="1164645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CF52C30B-C74B-4E45-AEEC-B51ED8C23685}"/>
              </a:ext>
            </a:extLst>
          </p:cNvPr>
          <p:cNvSpPr txBox="1"/>
          <p:nvPr/>
        </p:nvSpPr>
        <p:spPr>
          <a:xfrm>
            <a:off x="2113280" y="4715812"/>
            <a:ext cx="7477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9D1984"/>
                </a:solidFill>
              </a:rPr>
              <a:t>Que se passe t-il lors de l’établissement d’un nouveau contrat ?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F66F2D8-98F6-4183-AFF3-92A58D6442AD}"/>
              </a:ext>
            </a:extLst>
          </p:cNvPr>
          <p:cNvSpPr txBox="1"/>
          <p:nvPr/>
        </p:nvSpPr>
        <p:spPr>
          <a:xfrm>
            <a:off x="2113280" y="5141176"/>
            <a:ext cx="7477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■ Lorsque le salarié précédemment lié à l’employeur par un CDD ayant ouvert droit à l’aide conclut, avant le 31 janvier 2021, un CDD d’au moins 3 mois</a:t>
            </a:r>
            <a:r>
              <a:rPr lang="fr-FR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1600" b="1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l’employeur continue à bénéficier de l’aide, même si le salarié a </a:t>
            </a:r>
            <a:r>
              <a:rPr lang="fr-FR" sz="1600" b="1" i="1" dirty="0">
                <a:solidFill>
                  <a:srgbClr val="9D198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dépassé l’âge de 26 ans </a:t>
            </a:r>
            <a:r>
              <a:rPr lang="fr-FR" sz="1600" b="1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 cours du précédent contrat</a:t>
            </a:r>
            <a:r>
              <a:rPr lang="fr-FR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dans la limite du montant maximal de l’aide par salarié.</a:t>
            </a:r>
          </a:p>
        </p:txBody>
      </p:sp>
      <p:pic>
        <p:nvPicPr>
          <p:cNvPr id="16" name="Graphique 15" descr="Contrat">
            <a:extLst>
              <a:ext uri="{FF2B5EF4-FFF2-40B4-BE49-F238E27FC236}">
                <a16:creationId xmlns:a16="http://schemas.microsoft.com/office/drawing/2014/main" id="{B0B73A9D-8151-481C-BFC3-98D8B981B3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5944" y="5024118"/>
            <a:ext cx="1033781" cy="103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777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464B7C0-2E7B-40BF-B22B-C248BCB3D606}"/>
              </a:ext>
            </a:extLst>
          </p:cNvPr>
          <p:cNvSpPr txBox="1"/>
          <p:nvPr/>
        </p:nvSpPr>
        <p:spPr>
          <a:xfrm>
            <a:off x="375920" y="121920"/>
            <a:ext cx="9286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fr-FR" sz="3600" b="1" dirty="0">
                <a:solidFill>
                  <a:srgbClr val="9D19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Aide </a:t>
            </a:r>
            <a:r>
              <a:rPr lang="fr-FR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à l’embauche pour un jeune de moins de 26 ans 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4462118A-EAFF-4784-A5B6-A2B9532BDE90}"/>
              </a:ext>
            </a:extLst>
          </p:cNvPr>
          <p:cNvSpPr txBox="1">
            <a:spLocks/>
          </p:cNvSpPr>
          <p:nvPr/>
        </p:nvSpPr>
        <p:spPr>
          <a:xfrm>
            <a:off x="0" y="6526846"/>
            <a:ext cx="6269469" cy="42206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>
                <a:solidFill>
                  <a:schemeClr val="accent2">
                    <a:lumMod val="75000"/>
                  </a:schemeClr>
                </a:solidFill>
              </a:rPr>
              <a:t>Aline GASPARD </a:t>
            </a:r>
            <a:r>
              <a:rPr lang="fr-FR" sz="1600">
                <a:solidFill>
                  <a:srgbClr val="0070C0"/>
                </a:solidFill>
              </a:rPr>
              <a:t>société </a:t>
            </a:r>
            <a:r>
              <a:rPr lang="fr-FR" sz="1600">
                <a:solidFill>
                  <a:srgbClr val="9D1984"/>
                </a:solidFill>
              </a:rPr>
              <a:t>E</a:t>
            </a:r>
            <a:r>
              <a:rPr lang="fr-FR" sz="1600">
                <a:solidFill>
                  <a:schemeClr val="accent2">
                    <a:lumMod val="75000"/>
                  </a:schemeClr>
                </a:solidFill>
              </a:rPr>
              <a:t>PAIE</a:t>
            </a:r>
            <a:r>
              <a:rPr lang="fr-FR" sz="1600">
                <a:solidFill>
                  <a:srgbClr val="0070C0"/>
                </a:solidFill>
              </a:rPr>
              <a:t> Expert de la Paie</a:t>
            </a:r>
          </a:p>
          <a:p>
            <a:endParaRPr lang="fr-FR" sz="16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932FA06-52DC-47CE-BB65-1CFAE27BCD85}"/>
              </a:ext>
            </a:extLst>
          </p:cNvPr>
          <p:cNvSpPr txBox="1"/>
          <p:nvPr/>
        </p:nvSpPr>
        <p:spPr>
          <a:xfrm>
            <a:off x="2113280" y="2176958"/>
            <a:ext cx="7477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9D1984"/>
                </a:solidFill>
              </a:rPr>
              <a:t>Comment effectuer la demande ?</a:t>
            </a:r>
          </a:p>
        </p:txBody>
      </p:sp>
      <p:pic>
        <p:nvPicPr>
          <p:cNvPr id="8" name="Graphique 7" descr="Carnet d'adresses">
            <a:extLst>
              <a:ext uri="{FF2B5EF4-FFF2-40B4-BE49-F238E27FC236}">
                <a16:creationId xmlns:a16="http://schemas.microsoft.com/office/drawing/2014/main" id="{10673C56-5FC6-47AE-BD5B-77CA14AC06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5920" y="2986929"/>
            <a:ext cx="1449270" cy="1449270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D47E0E1F-D703-442F-8B2E-06AB764F0874}"/>
              </a:ext>
            </a:extLst>
          </p:cNvPr>
          <p:cNvSpPr txBox="1"/>
          <p:nvPr/>
        </p:nvSpPr>
        <p:spPr>
          <a:xfrm>
            <a:off x="2113280" y="2720646"/>
            <a:ext cx="7343140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■ </a:t>
            </a:r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L’employeur doit adresser une demande d’aide auprès de l’ASP (agence de services et de paiement), par l’intermédiaire d’un téléservice, </a:t>
            </a:r>
            <a:r>
              <a:rPr lang="fr-FR" sz="1600" b="1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dans un délai maximal </a:t>
            </a:r>
            <a:r>
              <a:rPr lang="fr-FR" sz="1600" b="1" i="1" dirty="0">
                <a:solidFill>
                  <a:srgbClr val="9D198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4 mois </a:t>
            </a:r>
            <a:r>
              <a:rPr lang="fr-FR" sz="1600" b="1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suivant la date de début d’exécution du contrat.</a:t>
            </a:r>
          </a:p>
          <a:p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■ Les demandes d’aide ne seront adressées à l’ASP </a:t>
            </a:r>
            <a:r>
              <a:rPr lang="fr-FR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qu’à compter du 1er octobre 2020. </a:t>
            </a:r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effet, la plateforme de téléservice ne sera ouverte qu’à partir de cette date.</a:t>
            </a:r>
          </a:p>
          <a:p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■ </a:t>
            </a:r>
            <a:r>
              <a:rPr lang="fr-FR" sz="1600" b="1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L’aide est versée sur la base d’une attestation de l’employeur justifiant la présence du salarié.</a:t>
            </a:r>
          </a:p>
          <a:p>
            <a:r>
              <a:rPr lang="fr-FR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Attention : son défaut de production dans les délais requis entraîne le non-versement définitif de l’aide au titre de cette période.</a:t>
            </a:r>
          </a:p>
        </p:txBody>
      </p:sp>
    </p:spTree>
    <p:extLst>
      <p:ext uri="{BB962C8B-B14F-4D97-AF65-F5344CB8AC3E}">
        <p14:creationId xmlns:p14="http://schemas.microsoft.com/office/powerpoint/2010/main" val="1860160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signe, alimentation&#10;&#10;Description générée automatiquement">
            <a:extLst>
              <a:ext uri="{FF2B5EF4-FFF2-40B4-BE49-F238E27FC236}">
                <a16:creationId xmlns:a16="http://schemas.microsoft.com/office/drawing/2014/main" id="{F728AA48-7200-4A1E-873C-209573A285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19281" t="9091" r="10621"/>
          <a:stretch/>
        </p:blipFill>
        <p:spPr>
          <a:xfrm>
            <a:off x="4306947" y="-8467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effectLst>
            <a:glow rad="152400">
              <a:schemeClr val="accent1">
                <a:alpha val="56000"/>
              </a:schemeClr>
            </a:glow>
            <a:softEdge rad="38100"/>
          </a:effec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67ED18E-EAED-425F-A980-FED60D0E2E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296" y="1943100"/>
            <a:ext cx="4973497" cy="2927879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9D19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MERCI !</a:t>
            </a:r>
            <a:br>
              <a:rPr lang="fr-FR" sz="3200" b="1" dirty="0">
                <a:solidFill>
                  <a:srgbClr val="9D19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fr-FR" sz="2800" b="1" dirty="0">
                <a:solidFill>
                  <a:srgbClr val="9D19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toutes informations complémentaires :</a:t>
            </a:r>
            <a:br>
              <a:rPr lang="fr-F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800" b="1" dirty="0">
                <a:solidFill>
                  <a:srgbClr val="9D19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contact@epaie-expert.fr</a:t>
            </a:r>
            <a:br>
              <a:rPr lang="fr-FR" sz="2800" b="1" dirty="0">
                <a:solidFill>
                  <a:srgbClr val="9D19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800" b="1" dirty="0">
                <a:solidFill>
                  <a:srgbClr val="9D19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06.43.28.25.02</a:t>
            </a:r>
            <a:endParaRPr lang="fr-FR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37FFE35-8339-4BDD-BFDB-F05383382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526846"/>
            <a:ext cx="6269469" cy="422068"/>
          </a:xfrm>
        </p:spPr>
        <p:txBody>
          <a:bodyPr>
            <a:normAutofit/>
          </a:bodyPr>
          <a:lstStyle/>
          <a:p>
            <a:pPr algn="l"/>
            <a:r>
              <a:rPr lang="fr-FR" sz="1600" dirty="0">
                <a:solidFill>
                  <a:schemeClr val="accent2">
                    <a:lumMod val="75000"/>
                  </a:schemeClr>
                </a:solidFill>
              </a:rPr>
              <a:t>Aline GASPARD </a:t>
            </a:r>
            <a:r>
              <a:rPr lang="fr-FR" sz="1600" dirty="0">
                <a:solidFill>
                  <a:srgbClr val="0070C0"/>
                </a:solidFill>
              </a:rPr>
              <a:t>société </a:t>
            </a:r>
            <a:r>
              <a:rPr lang="fr-FR" sz="1600" dirty="0">
                <a:solidFill>
                  <a:srgbClr val="9D1984"/>
                </a:solidFill>
              </a:rPr>
              <a:t>E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</a:rPr>
              <a:t>PAIE</a:t>
            </a:r>
            <a:r>
              <a:rPr lang="fr-FR" sz="1600" dirty="0">
                <a:solidFill>
                  <a:srgbClr val="0070C0"/>
                </a:solidFill>
              </a:rPr>
              <a:t> Expert de la Paie</a:t>
            </a:r>
          </a:p>
          <a:p>
            <a:endParaRPr lang="fr-FR" sz="16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58632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638</Words>
  <Application>Microsoft Office PowerPoint</Application>
  <PresentationFormat>Grand écran</PresentationFormat>
  <Paragraphs>37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Source Sans Pro</vt:lpstr>
      <vt:lpstr>Trebuchet MS</vt:lpstr>
      <vt:lpstr>Wingdings 3</vt:lpstr>
      <vt:lpstr>Facette</vt:lpstr>
      <vt:lpstr>AIDE A L’EMBAUCHE EMPLOI JEUNES</vt:lpstr>
      <vt:lpstr>Présentation PowerPoint</vt:lpstr>
      <vt:lpstr>Présentation PowerPoint</vt:lpstr>
      <vt:lpstr>Présentation PowerPoint</vt:lpstr>
      <vt:lpstr>Présentation PowerPoint</vt:lpstr>
      <vt:lpstr>MERCI !  Pour toutes informations complémentaires : contact@epaie-expert.fr 06.43.28.25.02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AIDE A L’EMBAUCHE EMPLOI JEUNES</dc:title>
  <dc:creator>ALINE GASPARD</dc:creator>
  <cp:lastModifiedBy>ALINE GASPARD</cp:lastModifiedBy>
  <cp:revision>2</cp:revision>
  <dcterms:created xsi:type="dcterms:W3CDTF">2020-08-10T07:31:20Z</dcterms:created>
  <dcterms:modified xsi:type="dcterms:W3CDTF">2020-08-10T10:00:42Z</dcterms:modified>
</cp:coreProperties>
</file>